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11/12/2019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9ADAF-0679-C641-83DB-EC026DD94B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5040" y="894340"/>
            <a:ext cx="9966960" cy="3035808"/>
          </a:xfrm>
        </p:spPr>
        <p:txBody>
          <a:bodyPr/>
          <a:lstStyle/>
          <a:p>
            <a:r>
              <a:rPr lang="en-IN" sz="4400">
                <a:solidFill>
                  <a:schemeClr val="accent1"/>
                </a:solidFill>
              </a:rPr>
              <a:t>Understanding poetry</a:t>
            </a:r>
            <a:endParaRPr lang="en-US" sz="440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FC8F30-0A3A-A84C-83B2-047091337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3105" y="2598216"/>
            <a:ext cx="8361430" cy="457934"/>
          </a:xfrm>
        </p:spPr>
        <p:txBody>
          <a:bodyPr>
            <a:noAutofit/>
          </a:bodyPr>
          <a:lstStyle/>
          <a:p>
            <a:r>
              <a:rPr lang="en-IN" sz="4000">
                <a:solidFill>
                  <a:srgbClr val="FFC000"/>
                </a:solidFill>
              </a:rPr>
              <a:t>B.A Third Year</a:t>
            </a:r>
          </a:p>
          <a:p>
            <a:r>
              <a:rPr lang="en-IN" sz="4000">
                <a:solidFill>
                  <a:srgbClr val="FFC000"/>
                </a:solidFill>
              </a:rPr>
              <a:t>Semister 5,2019-20</a:t>
            </a:r>
          </a:p>
        </p:txBody>
      </p:sp>
    </p:spTree>
    <p:extLst>
      <p:ext uri="{BB962C8B-B14F-4D97-AF65-F5344CB8AC3E}">
        <p14:creationId xmlns:p14="http://schemas.microsoft.com/office/powerpoint/2010/main" val="234927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57CC2-4EE3-CD42-BB68-A73DC9448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rgbClr val="FF0000"/>
                </a:solidFill>
              </a:rPr>
              <a:t>Types of Elizabethan poetry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B37F4-98BF-314E-ACEB-70FDC57DB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000" b="1" u="sng"/>
              <a:t>Elizabethan Period</a:t>
            </a:r>
          </a:p>
          <a:p>
            <a:endParaRPr lang="en-IN" sz="4000" b="1" u="sng"/>
          </a:p>
          <a:p>
            <a:r>
              <a:rPr lang="en-IN" sz="4000" b="1" u="sng"/>
              <a:t>1558  starts</a:t>
            </a:r>
          </a:p>
          <a:p>
            <a:r>
              <a:rPr lang="en-IN" sz="4000" b="1" u="sng"/>
              <a:t>1603 Ends.          </a:t>
            </a:r>
            <a:r>
              <a:rPr lang="en-IN" sz="4000" b="1" u="sng">
                <a:solidFill>
                  <a:srgbClr val="FFC000"/>
                </a:solidFill>
              </a:rPr>
              <a:t>Golden Period</a:t>
            </a:r>
            <a:endParaRPr lang="en-US" sz="4000" b="1" u="sng"/>
          </a:p>
        </p:txBody>
      </p:sp>
    </p:spTree>
    <p:extLst>
      <p:ext uri="{BB962C8B-B14F-4D97-AF65-F5344CB8AC3E}">
        <p14:creationId xmlns:p14="http://schemas.microsoft.com/office/powerpoint/2010/main" val="2180062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D3547-4651-D443-B96F-FFB87382B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00B0F0"/>
                </a:solidFill>
              </a:rPr>
              <a:t>Shepherd’s Calendar</a:t>
            </a:r>
            <a:endParaRPr lang="en-US" b="1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E02A2-2622-CB41-984B-C3D4EA06F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b="1">
                <a:solidFill>
                  <a:schemeClr val="accent1"/>
                </a:solidFill>
              </a:rPr>
              <a:t>Published in the year 1579 – beginning of proper Elizabethan age</a:t>
            </a:r>
          </a:p>
          <a:p>
            <a:endParaRPr lang="en-US" sz="3200" b="1">
              <a:solidFill>
                <a:schemeClr val="accent1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368ADFF-0D4F-EA41-930C-62AF03976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711" y="3155810"/>
            <a:ext cx="5030423" cy="370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83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A6029-370A-3B4B-A299-0492CCCF6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297" y="142344"/>
            <a:ext cx="10058400" cy="1609344"/>
          </a:xfrm>
        </p:spPr>
        <p:txBody>
          <a:bodyPr>
            <a:normAutofit/>
          </a:bodyPr>
          <a:lstStyle/>
          <a:p>
            <a:r>
              <a:rPr lang="en-IN" sz="6000" b="1" i="1">
                <a:solidFill>
                  <a:schemeClr val="accent1">
                    <a:lumMod val="60000"/>
                    <a:lumOff val="40000"/>
                  </a:schemeClr>
                </a:solidFill>
              </a:rPr>
              <a:t>Elizabethan Lyric</a:t>
            </a:r>
            <a:endParaRPr lang="en-US" sz="6000" b="1" i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F9CA3-2BF9-5543-8116-0618D3E8B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3600" b="1">
                <a:solidFill>
                  <a:srgbClr val="00B050"/>
                </a:solidFill>
              </a:rPr>
              <a:t>It is the glory of the age,sweet songs were written and published during this age</a:t>
            </a:r>
          </a:p>
          <a:p>
            <a:r>
              <a:rPr lang="en-IN" sz="3600" b="1">
                <a:solidFill>
                  <a:srgbClr val="00B050"/>
                </a:solidFill>
              </a:rPr>
              <a:t>So this age is called as ‘The Nest of singing Birds’</a:t>
            </a:r>
          </a:p>
          <a:p>
            <a:r>
              <a:rPr lang="en-IN" sz="3600" b="1">
                <a:solidFill>
                  <a:srgbClr val="00B050"/>
                </a:solidFill>
              </a:rPr>
              <a:t>Love was the main theme of lyric.</a:t>
            </a:r>
          </a:p>
          <a:p>
            <a:r>
              <a:rPr lang="en-IN" sz="3600" b="1">
                <a:solidFill>
                  <a:srgbClr val="00B050"/>
                </a:solidFill>
              </a:rPr>
              <a:t>One of the finest lyricists of the age was Sir Philip Sidney.</a:t>
            </a:r>
          </a:p>
          <a:p>
            <a:r>
              <a:rPr lang="en-IN" sz="3600" b="1">
                <a:solidFill>
                  <a:srgbClr val="00B050"/>
                </a:solidFill>
              </a:rPr>
              <a:t>His famous book –   ‘Astrophell and Stella’</a:t>
            </a:r>
            <a:endParaRPr lang="en-US" sz="3600" b="1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48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2BD39-6EA1-2345-8E6D-2200D01EA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60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Elizabethan sonnet</a:t>
            </a:r>
            <a:br>
              <a:rPr lang="en-IN" sz="6000" b="1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en-US" sz="6000" b="1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FFA27-FD0E-864E-A83D-DB8B11606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3600" b="1" i="1">
                <a:solidFill>
                  <a:srgbClr val="FF0000"/>
                </a:solidFill>
              </a:rPr>
              <a:t>It made the Elizabethan poetry rich and vivid</a:t>
            </a:r>
          </a:p>
          <a:p>
            <a:r>
              <a:rPr lang="en-IN" sz="3600" b="1" i="1">
                <a:solidFill>
                  <a:srgbClr val="FF0000"/>
                </a:solidFill>
              </a:rPr>
              <a:t>It was emerged in Italy bye Petrarch</a:t>
            </a:r>
          </a:p>
          <a:p>
            <a:r>
              <a:rPr lang="en-IN" sz="3600" b="1" i="1">
                <a:solidFill>
                  <a:srgbClr val="FF0000"/>
                </a:solidFill>
              </a:rPr>
              <a:t>Wyatt and Surrey brought it into England</a:t>
            </a:r>
          </a:p>
          <a:p>
            <a:r>
              <a:rPr lang="en-IN" sz="3600" b="1" i="1">
                <a:solidFill>
                  <a:srgbClr val="FF0000"/>
                </a:solidFill>
              </a:rPr>
              <a:t>In the beginning it was written in Iambic Pentamitter</a:t>
            </a:r>
          </a:p>
          <a:p>
            <a:r>
              <a:rPr lang="en-IN" sz="3600" b="1" i="1">
                <a:solidFill>
                  <a:srgbClr val="FF0000"/>
                </a:solidFill>
              </a:rPr>
              <a:t>Shakespeare made some changes in petrarchians method.</a:t>
            </a:r>
            <a:endParaRPr lang="en-US" sz="3600" b="1" i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334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8A290-A46F-A146-9A55-6445F6A58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000" b="1">
                <a:solidFill>
                  <a:srgbClr val="002060"/>
                </a:solidFill>
              </a:rPr>
              <a:t>ELIZABETHAN SONGS</a:t>
            </a:r>
            <a:endParaRPr lang="en-US" sz="6000" b="1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467EB-CA48-D445-9532-4DD34FB01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4000" i="1">
                <a:solidFill>
                  <a:srgbClr val="00B0F0"/>
                </a:solidFill>
              </a:rPr>
              <a:t>Song became popular in this age</a:t>
            </a:r>
          </a:p>
          <a:p>
            <a:r>
              <a:rPr lang="en-IN" sz="4000" i="1">
                <a:solidFill>
                  <a:srgbClr val="00B0F0"/>
                </a:solidFill>
              </a:rPr>
              <a:t>The court of Elizabeth is called as nest of singing Birds’
Shakespeare wrote many songs for his play</a:t>
            </a:r>
          </a:p>
          <a:p>
            <a:r>
              <a:rPr lang="en-IN" sz="4000" i="1">
                <a:solidFill>
                  <a:srgbClr val="00B0F0"/>
                </a:solidFill>
              </a:rPr>
              <a:t>This age witnessed many types of songs:love songs, religious songs, patriotic songs,war songs and philosophical songs.</a:t>
            </a:r>
            <a:endParaRPr lang="en-US" sz="4000" i="1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912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237AA-5347-C246-8B10-009DE0AF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000" b="1">
                <a:solidFill>
                  <a:srgbClr val="7030A0"/>
                </a:solidFill>
              </a:rPr>
              <a:t>Pastoral poetry</a:t>
            </a:r>
            <a:endParaRPr lang="en-US" sz="6000" b="1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02AFA-DB86-394E-B218-5A373088A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4880" y="1724109"/>
            <a:ext cx="10058400" cy="4050792"/>
          </a:xfrm>
        </p:spPr>
        <p:txBody>
          <a:bodyPr>
            <a:normAutofit fontScale="92500"/>
          </a:bodyPr>
          <a:lstStyle/>
          <a:p>
            <a:r>
              <a:rPr lang="en-IN" sz="4000" i="1">
                <a:solidFill>
                  <a:srgbClr val="0070C0"/>
                </a:solidFill>
              </a:rPr>
              <a:t>It is a form of elegy</a:t>
            </a:r>
          </a:p>
          <a:p>
            <a:r>
              <a:rPr lang="en-IN" sz="4000" i="1">
                <a:solidFill>
                  <a:srgbClr val="0070C0"/>
                </a:solidFill>
              </a:rPr>
              <a:t>It is also called as pastoral elegy</a:t>
            </a:r>
          </a:p>
          <a:p>
            <a:r>
              <a:rPr lang="en-IN" sz="4000" i="1">
                <a:solidFill>
                  <a:srgbClr val="0070C0"/>
                </a:solidFill>
              </a:rPr>
              <a:t>In this form poet is expected to speak as shepherd </a:t>
            </a:r>
          </a:p>
          <a:p>
            <a:r>
              <a:rPr lang="en-IN" sz="4000" i="1">
                <a:solidFill>
                  <a:srgbClr val="0070C0"/>
                </a:solidFill>
              </a:rPr>
              <a:t>He weeps with the death of his fellow Shephard</a:t>
            </a:r>
          </a:p>
          <a:p>
            <a:r>
              <a:rPr lang="en-IN" sz="4000" i="1">
                <a:solidFill>
                  <a:srgbClr val="0070C0"/>
                </a:solidFill>
              </a:rPr>
              <a:t>Sheep, shepherd, flowers,rural life this images used by poet</a:t>
            </a:r>
            <a:r>
              <a:rPr lang="en-IN" sz="3200"/>
              <a:t>.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768979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Wood Type</vt:lpstr>
      <vt:lpstr>Understanding poetry</vt:lpstr>
      <vt:lpstr>Types of Elizabethan poetry</vt:lpstr>
      <vt:lpstr>Shepherd’s Calendar</vt:lpstr>
      <vt:lpstr>Elizabethan Lyric</vt:lpstr>
      <vt:lpstr>Elizabethan sonnet </vt:lpstr>
      <vt:lpstr>ELIZABETHAN SONGS</vt:lpstr>
      <vt:lpstr>Pastoral poetry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poetry</dc:title>
  <dc:creator>sgrsawant55@gmail.com</dc:creator>
  <cp:lastModifiedBy>sgrsawant55@gmail.com</cp:lastModifiedBy>
  <cp:revision>4</cp:revision>
  <dcterms:created xsi:type="dcterms:W3CDTF">2019-10-14T13:51:21Z</dcterms:created>
  <dcterms:modified xsi:type="dcterms:W3CDTF">2019-11-12T14:17:09Z</dcterms:modified>
</cp:coreProperties>
</file>